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69" r:id="rId4"/>
    <p:sldId id="270" r:id="rId5"/>
    <p:sldId id="260" r:id="rId6"/>
    <p:sldId id="284" r:id="rId7"/>
    <p:sldId id="271" r:id="rId8"/>
    <p:sldId id="273" r:id="rId9"/>
    <p:sldId id="276" r:id="rId10"/>
    <p:sldId id="267" r:id="rId11"/>
    <p:sldId id="285" r:id="rId12"/>
    <p:sldId id="286" r:id="rId13"/>
    <p:sldId id="278" r:id="rId14"/>
    <p:sldId id="279" r:id="rId15"/>
    <p:sldId id="288" r:id="rId16"/>
    <p:sldId id="287" r:id="rId17"/>
    <p:sldId id="280" r:id="rId18"/>
    <p:sldId id="282" r:id="rId19"/>
    <p:sldId id="283" r:id="rId20"/>
    <p:sldId id="281" r:id="rId21"/>
    <p:sldId id="268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815"/>
  </p:normalViewPr>
  <p:slideViewPr>
    <p:cSldViewPr snapToGrid="0" snapToObjects="1">
      <p:cViewPr varScale="1">
        <p:scale>
          <a:sx n="68" d="100"/>
          <a:sy n="68" d="100"/>
        </p:scale>
        <p:origin x="584" y="240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15/04/2018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99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84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mutov/cypress-react-unit-t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bahmutov/cypress-hyperapp-unit-test" TargetMode="External"/><Relationship Id="rId4" Type="http://schemas.openxmlformats.org/officeDocument/2006/relationships/hyperlink" Target="https://github.com/bahmutov/cypress-vue-unit-t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burr/cypress-match-screensh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xpedia.wd5.myworkdayjobs.com/sear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062BDF-1F98-5448-9FF6-25875254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18" y="1101969"/>
            <a:ext cx="18042503" cy="101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4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Résumé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0" y="3211970"/>
            <a:ext cx="14426559" cy="96063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de flow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page unique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Intercepter et </a:t>
            </a:r>
            <a:r>
              <a:rPr lang="fr-FR" dirty="0" err="1"/>
              <a:t>stubber</a:t>
            </a:r>
            <a:r>
              <a:rPr lang="fr-FR" dirty="0"/>
              <a:t> les requêtes XHR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Enrichir le comportement de </a:t>
            </a:r>
            <a:r>
              <a:rPr lang="fr-FR" dirty="0" err="1"/>
              <a:t>Cypress</a:t>
            </a:r>
            <a:r>
              <a:rPr lang="fr-FR" dirty="0"/>
              <a:t> avec les </a:t>
            </a:r>
            <a:r>
              <a:rPr lang="fr-FR" i="1" dirty="0"/>
              <a:t>custom </a:t>
            </a:r>
            <a:r>
              <a:rPr lang="fr-FR" i="1" dirty="0" err="1"/>
              <a:t>commands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Se mettre dans l’état que l’on souhaite sans utiliser l’UI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Lancer les tests via l’interface ou en mode </a:t>
            </a:r>
            <a:r>
              <a:rPr lang="fr-FR" i="1" dirty="0" err="1"/>
              <a:t>headless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Le </a:t>
            </a:r>
            <a:r>
              <a:rPr lang="fr-FR" dirty="0" err="1"/>
              <a:t>dashboard</a:t>
            </a:r>
            <a:r>
              <a:rPr lang="fr-FR" dirty="0"/>
              <a:t> service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604033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unitaires de composant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 err="1">
                <a:hlinkClick r:id="rId3"/>
              </a:rPr>
              <a:t>React</a:t>
            </a:r>
            <a:r>
              <a:rPr lang="fr-FR" dirty="0"/>
              <a:t>, </a:t>
            </a:r>
            <a:r>
              <a:rPr lang="fr-FR" dirty="0">
                <a:hlinkClick r:id="rId4"/>
              </a:rPr>
              <a:t>Vue</a:t>
            </a:r>
            <a:r>
              <a:rPr lang="fr-FR" dirty="0"/>
              <a:t>, </a:t>
            </a:r>
            <a:r>
              <a:rPr lang="fr-FR" dirty="0" err="1">
                <a:hlinkClick r:id="rId5"/>
              </a:rPr>
              <a:t>Hyperapp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E9CE8D-50C4-C44A-A959-EB730BA2E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3733800"/>
            <a:ext cx="146812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de régression visuel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b="1" dirty="0">
                <a:hlinkClick r:id="rId3"/>
              </a:rPr>
              <a:t>cypress-match-screenshot</a:t>
            </a:r>
            <a:r>
              <a:rPr lang="fr-FR" b="1" dirty="0"/>
              <a:t> 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9E5F55-2412-5F47-8D51-5306C25B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88" y="7032625"/>
            <a:ext cx="9728200" cy="1193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D4EF1E-C444-DC48-BF89-46417519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5302" y="2966442"/>
            <a:ext cx="4887928" cy="9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1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Typescript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86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Un peu jeune ?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Des compromis à </a:t>
            </a:r>
            <a:r>
              <a:rPr lang="fr-FR" dirty="0">
                <a:hlinkClick r:id="rId3"/>
              </a:rPr>
              <a:t>connaître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Pas encore de support multi-navigateurs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</a:t>
            </a:r>
            <a:r>
              <a:rPr dirty="0"/>
              <a:t>-</a:t>
            </a:r>
            <a:r>
              <a:rPr lang="fr-FR" dirty="0"/>
              <a:t> Bien accueilli par les développeurs et testeurs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de flow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unitaires de pages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Intégration avec Jenkins/Blue </a:t>
            </a:r>
            <a:r>
              <a:rPr lang="fr-FR" dirty="0" err="1"/>
              <a:t>Ocean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dirty="0"/>
              <a:t> </a:t>
            </a:r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C6B44F-B044-2946-8BD6-83A25831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135" y="6202251"/>
            <a:ext cx="10088438" cy="13114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671828" y="7556635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4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4"/>
              </a:rPr>
              <a:t>Les recettes</a:t>
            </a:r>
            <a:r>
              <a:rPr lang="fr-FR" dirty="0"/>
              <a:t> 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5"/>
              </a:rPr>
              <a:t>Conférence Assert(JS) 2018 1/2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 🤔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8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C679E05E-4ADF-A047-837A-CD5DA6C3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98" y="2184400"/>
            <a:ext cx="17054543" cy="8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Initié par </a:t>
            </a:r>
            <a:r>
              <a:rPr lang="fr-FR" dirty="0">
                <a:hlinkClick r:id="rId3"/>
              </a:rPr>
              <a:t>Brian Mann</a:t>
            </a:r>
            <a:r>
              <a:rPr lang="fr-FR" dirty="0"/>
              <a:t> en 2014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Beta public depuis octobre 2017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Focus sur l’expérience développeur (DX)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Personnalisé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FEFFFF"/>
      </a:hlink>
      <a:folHlink>
        <a:srgbClr val="00FC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273</Words>
  <Application>Microsoft Macintosh PowerPoint</Application>
  <PresentationFormat>Personnalisé</PresentationFormat>
  <Paragraphs>92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 🤔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Live Demo</vt:lpstr>
      <vt:lpstr>Présentation PowerPoint</vt:lpstr>
      <vt:lpstr>Résumé</vt:lpstr>
      <vt:lpstr>Présentation PowerPoint</vt:lpstr>
      <vt:lpstr>Test unitaires de composant</vt:lpstr>
      <vt:lpstr>Test de régression visuel</vt:lpstr>
      <vt:lpstr>Les plugins</vt:lpstr>
      <vt:lpstr>La communauté</vt:lpstr>
      <vt:lpstr>Des inconvénients ?</vt:lpstr>
      <vt:lpstr>@Egencia</vt:lpstr>
      <vt:lpstr>Ressources</vt:lpstr>
      <vt:lpstr>Merci  Des questions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68</cp:revision>
  <dcterms:modified xsi:type="dcterms:W3CDTF">2018-04-15T22:49:39Z</dcterms:modified>
</cp:coreProperties>
</file>